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9" r:id="rId4"/>
  </p:sldMasterIdLst>
  <p:notesMasterIdLst>
    <p:notesMasterId r:id="rId6"/>
  </p:notesMasterIdLst>
  <p:handoutMasterIdLst>
    <p:handoutMasterId r:id="rId7"/>
  </p:handoutMasterIdLst>
  <p:sldIdLst>
    <p:sldId id="346" r:id="rId5"/>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CCECFF"/>
    <a:srgbClr val="9966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69C7853C-536D-4A76-A0AE-DD22124D55A5}" styleName="Themed Style 1 - Accent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775DCB02-9BB8-47FD-8907-85C794F793BA}" styleName="Themed Style 1 - Accent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E269D01E-BC32-4049-B463-5C60D7B0CCD2}" styleName="Themed Style 2 - Accent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Themed Style 2 - Accent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D113A9D2-9D6B-4929-AA2D-F23B5EE8CBE7}" styleName="Themed Style 2 - Accent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037" autoAdjust="0"/>
    <p:restoredTop sz="94660"/>
  </p:normalViewPr>
  <p:slideViewPr>
    <p:cSldViewPr snapToGrid="0">
      <p:cViewPr>
        <p:scale>
          <a:sx n="120" d="100"/>
          <a:sy n="120" d="100"/>
        </p:scale>
        <p:origin x="948" y="13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customXml" Target="../customXml/item3.xml"/><Relationship Id="rId7" Type="http://schemas.openxmlformats.org/officeDocument/2006/relationships/handoutMaster" Target="handoutMasters/handoutMaster1.xml"/><Relationship Id="rId2" Type="http://schemas.openxmlformats.org/officeDocument/2006/relationships/customXml" Target="../customXml/item2.xml"/><Relationship Id="rId1" Type="http://schemas.openxmlformats.org/officeDocument/2006/relationships/customXml" Target="../customXml/item1.xml"/><Relationship Id="rId6" Type="http://schemas.openxmlformats.org/officeDocument/2006/relationships/notesMaster" Target="notesMasters/notesMaster1.xml"/><Relationship Id="rId11" Type="http://schemas.openxmlformats.org/officeDocument/2006/relationships/tableStyles" Target="tableStyles.xml"/><Relationship Id="rId5" Type="http://schemas.openxmlformats.org/officeDocument/2006/relationships/slide" Target="slides/slide1.xml"/><Relationship Id="rId10"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8475" cy="466725"/>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970338" y="0"/>
            <a:ext cx="3038475" cy="466725"/>
          </a:xfrm>
          <a:prstGeom prst="rect">
            <a:avLst/>
          </a:prstGeom>
        </p:spPr>
        <p:txBody>
          <a:bodyPr vert="horz" lIns="91440" tIns="45720" rIns="91440" bIns="45720" rtlCol="0"/>
          <a:lstStyle>
            <a:lvl1pPr algn="r">
              <a:defRPr sz="1200"/>
            </a:lvl1pPr>
          </a:lstStyle>
          <a:p>
            <a:fld id="{BF469634-0003-434F-8263-CAC59E177221}" type="datetimeFigureOut">
              <a:rPr lang="en-US" smtClean="0"/>
              <a:t>5/25/2021</a:t>
            </a:fld>
            <a:endParaRPr lang="en-US"/>
          </a:p>
        </p:txBody>
      </p:sp>
      <p:sp>
        <p:nvSpPr>
          <p:cNvPr id="4" name="Footer Placeholder 3"/>
          <p:cNvSpPr>
            <a:spLocks noGrp="1"/>
          </p:cNvSpPr>
          <p:nvPr>
            <p:ph type="ftr" sz="quarter" idx="2"/>
          </p:nvPr>
        </p:nvSpPr>
        <p:spPr>
          <a:xfrm>
            <a:off x="0" y="8829675"/>
            <a:ext cx="3038475" cy="466725"/>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970338" y="8829675"/>
            <a:ext cx="3038475" cy="466725"/>
          </a:xfrm>
          <a:prstGeom prst="rect">
            <a:avLst/>
          </a:prstGeom>
        </p:spPr>
        <p:txBody>
          <a:bodyPr vert="horz" lIns="91440" tIns="45720" rIns="91440" bIns="45720" rtlCol="0" anchor="b"/>
          <a:lstStyle>
            <a:lvl1pPr algn="r">
              <a:defRPr sz="1200"/>
            </a:lvl1pPr>
          </a:lstStyle>
          <a:p>
            <a:fld id="{7DC37EEB-197C-4B79-A440-6EA869826D7E}" type="slidenum">
              <a:rPr lang="en-US" smtClean="0"/>
              <a:t>‹#›</a:t>
            </a:fld>
            <a:endParaRPr lang="en-US"/>
          </a:p>
        </p:txBody>
      </p:sp>
    </p:spTree>
    <p:extLst>
      <p:ext uri="{BB962C8B-B14F-4D97-AF65-F5344CB8AC3E}">
        <p14:creationId xmlns:p14="http://schemas.microsoft.com/office/powerpoint/2010/main" val="343525215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22E31F6B-FD03-4756-8E32-92CFD5F00734}" type="datetimeFigureOut">
              <a:rPr lang="en-US" smtClean="0"/>
              <a:pPr/>
              <a:t>5/25/2021</a:t>
            </a:fld>
            <a:endParaRPr lang="en-US"/>
          </a:p>
        </p:txBody>
      </p:sp>
      <p:sp>
        <p:nvSpPr>
          <p:cNvPr id="4" name="Slide Image Placeholder 3"/>
          <p:cNvSpPr>
            <a:spLocks noGrp="1" noRot="1" noChangeAspect="1"/>
          </p:cNvSpPr>
          <p:nvPr>
            <p:ph type="sldImg" idx="2"/>
          </p:nvPr>
        </p:nvSpPr>
        <p:spPr>
          <a:xfrm>
            <a:off x="1414463" y="1162050"/>
            <a:ext cx="4181475"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6417DD33-0302-4885-90D9-986E61EB4DF9}" type="slidenum">
              <a:rPr lang="en-US" smtClean="0"/>
              <a:pPr/>
              <a:t>‹#›</a:t>
            </a:fld>
            <a:endParaRPr lang="en-US"/>
          </a:p>
        </p:txBody>
      </p:sp>
    </p:spTree>
    <p:extLst>
      <p:ext uri="{BB962C8B-B14F-4D97-AF65-F5344CB8AC3E}">
        <p14:creationId xmlns:p14="http://schemas.microsoft.com/office/powerpoint/2010/main" val="353435644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266700" y="0"/>
            <a:ext cx="8229600" cy="1143000"/>
          </a:xfrm>
          <a:prstGeom prst="rect">
            <a:avLst/>
          </a:prstGeom>
        </p:spPr>
        <p:txBody>
          <a:bodyPr/>
          <a:lstStyle/>
          <a:p>
            <a:r>
              <a:rPr lang="en-US" smtClean="0"/>
              <a:t>Click to edit Master title style</a:t>
            </a:r>
            <a:endParaRPr lang="en-US"/>
          </a:p>
        </p:txBody>
      </p:sp>
    </p:spTree>
    <p:extLst>
      <p:ext uri="{BB962C8B-B14F-4D97-AF65-F5344CB8AC3E}">
        <p14:creationId xmlns:p14="http://schemas.microsoft.com/office/powerpoint/2010/main" val="13510835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31777409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46783625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3732823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897591" y="182247"/>
            <a:ext cx="7617759" cy="420182"/>
          </a:xfrm>
          <a:prstGeom prst="rect">
            <a:avLst/>
          </a:prstGeom>
        </p:spPr>
        <p:txBody>
          <a:bodyPr/>
          <a:lstStyle>
            <a:lvl1pPr algn="ctr">
              <a:defRPr sz="2800" b="0">
                <a:latin typeface=" Arial"/>
              </a:defRPr>
            </a:lvl1pPr>
          </a:lstStyle>
          <a:p>
            <a:r>
              <a:rPr lang="en-US" dirty="0" smtClean="0"/>
              <a:t>Click to edit Master title style</a:t>
            </a:r>
            <a:endParaRPr lang="en-US" dirty="0"/>
          </a:p>
        </p:txBody>
      </p:sp>
    </p:spTree>
    <p:extLst>
      <p:ext uri="{BB962C8B-B14F-4D97-AF65-F5344CB8AC3E}">
        <p14:creationId xmlns:p14="http://schemas.microsoft.com/office/powerpoint/2010/main" val="403055491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image" Target="../media/image2.jpeg"/><Relationship Id="rId3" Type="http://schemas.openxmlformats.org/officeDocument/2006/relationships/slideLayout" Target="../slideLayouts/slideLayout3.xml"/><Relationship Id="rId7" Type="http://schemas.openxmlformats.org/officeDocument/2006/relationships/image" Target="../media/image1.jpe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96267" name="Rectangle 11"/>
          <p:cNvSpPr>
            <a:spLocks noChangeArrowheads="1"/>
          </p:cNvSpPr>
          <p:nvPr/>
        </p:nvSpPr>
        <p:spPr bwMode="auto">
          <a:xfrm>
            <a:off x="6934200" y="6686550"/>
            <a:ext cx="2209800" cy="171450"/>
          </a:xfrm>
          <a:prstGeom prst="rect">
            <a:avLst/>
          </a:prstGeom>
          <a:noFill/>
          <a:ln w="9525">
            <a:noFill/>
            <a:miter lim="800000"/>
            <a:headEnd/>
            <a:tailEnd/>
          </a:ln>
          <a:effectLst/>
        </p:spPr>
        <p:txBody>
          <a:bodyPr/>
          <a:lstStyle/>
          <a:p>
            <a:pPr>
              <a:defRPr/>
            </a:pPr>
            <a:endParaRPr lang="en-US" sz="600" b="1" dirty="0">
              <a:solidFill>
                <a:srgbClr val="000000"/>
              </a:solidFill>
              <a:cs typeface="Arial" charset="0"/>
            </a:endParaRPr>
          </a:p>
        </p:txBody>
      </p:sp>
      <p:grpSp>
        <p:nvGrpSpPr>
          <p:cNvPr id="9" name="Group 8"/>
          <p:cNvGrpSpPr/>
          <p:nvPr userDrawn="1"/>
        </p:nvGrpSpPr>
        <p:grpSpPr>
          <a:xfrm>
            <a:off x="-1588" y="139334"/>
            <a:ext cx="9140826" cy="54689"/>
            <a:chOff x="-1588" y="139334"/>
            <a:chExt cx="9140826" cy="54689"/>
          </a:xfrm>
        </p:grpSpPr>
        <p:sp>
          <p:nvSpPr>
            <p:cNvPr id="25" name="Line 9"/>
            <p:cNvSpPr>
              <a:spLocks noChangeShapeType="1"/>
            </p:cNvSpPr>
            <p:nvPr/>
          </p:nvSpPr>
          <p:spPr bwMode="auto">
            <a:xfrm flipV="1">
              <a:off x="-1588" y="139334"/>
              <a:ext cx="9137590" cy="0"/>
            </a:xfrm>
            <a:prstGeom prst="line">
              <a:avLst/>
            </a:prstGeom>
            <a:noFill/>
            <a:ln w="50800">
              <a:solidFill>
                <a:schemeClr val="accent6">
                  <a:lumMod val="75000"/>
                </a:schemeClr>
              </a:solidFill>
              <a:round/>
              <a:headEnd/>
              <a:tailEnd/>
            </a:ln>
            <a:effectLst/>
          </p:spPr>
          <p:txBody>
            <a:bodyPr wrap="none" anchor="ctr"/>
            <a:lstStyle/>
            <a:p>
              <a:pPr>
                <a:defRPr/>
              </a:pPr>
              <a:endParaRPr lang="en-US" dirty="0">
                <a:solidFill>
                  <a:prstClr val="black"/>
                </a:solidFill>
              </a:endParaRPr>
            </a:p>
          </p:txBody>
        </p:sp>
        <p:sp>
          <p:nvSpPr>
            <p:cNvPr id="23" name="Line 8"/>
            <p:cNvSpPr>
              <a:spLocks noChangeShapeType="1"/>
            </p:cNvSpPr>
            <p:nvPr/>
          </p:nvSpPr>
          <p:spPr bwMode="auto">
            <a:xfrm flipV="1">
              <a:off x="-1588" y="194023"/>
              <a:ext cx="9140826" cy="0"/>
            </a:xfrm>
            <a:prstGeom prst="line">
              <a:avLst/>
            </a:prstGeom>
            <a:noFill/>
            <a:ln w="25400">
              <a:solidFill>
                <a:srgbClr val="FF0000"/>
              </a:solidFill>
              <a:round/>
              <a:headEnd/>
              <a:tailEnd/>
            </a:ln>
            <a:effectLst/>
          </p:spPr>
          <p:txBody>
            <a:bodyPr wrap="none" anchor="ctr"/>
            <a:lstStyle/>
            <a:p>
              <a:pPr>
                <a:defRPr/>
              </a:pPr>
              <a:endParaRPr lang="en-US" dirty="0">
                <a:solidFill>
                  <a:prstClr val="black"/>
                </a:solidFill>
              </a:endParaRPr>
            </a:p>
          </p:txBody>
        </p:sp>
      </p:grpSp>
      <p:grpSp>
        <p:nvGrpSpPr>
          <p:cNvPr id="10" name="Group 9"/>
          <p:cNvGrpSpPr/>
          <p:nvPr userDrawn="1"/>
        </p:nvGrpSpPr>
        <p:grpSpPr>
          <a:xfrm>
            <a:off x="-1588" y="669925"/>
            <a:ext cx="9140826" cy="55563"/>
            <a:chOff x="-1588" y="669925"/>
            <a:chExt cx="9140826" cy="55563"/>
          </a:xfrm>
        </p:grpSpPr>
        <p:sp>
          <p:nvSpPr>
            <p:cNvPr id="27" name="Line 8"/>
            <p:cNvSpPr>
              <a:spLocks noChangeShapeType="1"/>
            </p:cNvSpPr>
            <p:nvPr/>
          </p:nvSpPr>
          <p:spPr bwMode="auto">
            <a:xfrm flipV="1">
              <a:off x="-1588" y="669925"/>
              <a:ext cx="9140826" cy="0"/>
            </a:xfrm>
            <a:prstGeom prst="line">
              <a:avLst/>
            </a:prstGeom>
            <a:noFill/>
            <a:ln w="25400">
              <a:solidFill>
                <a:srgbClr val="FF0000"/>
              </a:solidFill>
              <a:round/>
              <a:headEnd/>
              <a:tailEnd/>
            </a:ln>
            <a:effectLst/>
          </p:spPr>
          <p:txBody>
            <a:bodyPr wrap="none" anchor="ctr"/>
            <a:lstStyle/>
            <a:p>
              <a:pPr>
                <a:defRPr/>
              </a:pPr>
              <a:endParaRPr lang="en-US" dirty="0">
                <a:solidFill>
                  <a:prstClr val="black"/>
                </a:solidFill>
              </a:endParaRPr>
            </a:p>
          </p:txBody>
        </p:sp>
        <p:sp>
          <p:nvSpPr>
            <p:cNvPr id="28" name="Line 9"/>
            <p:cNvSpPr>
              <a:spLocks noChangeShapeType="1"/>
            </p:cNvSpPr>
            <p:nvPr/>
          </p:nvSpPr>
          <p:spPr bwMode="auto">
            <a:xfrm flipV="1">
              <a:off x="-1588" y="725488"/>
              <a:ext cx="9137590" cy="0"/>
            </a:xfrm>
            <a:prstGeom prst="line">
              <a:avLst/>
            </a:prstGeom>
            <a:noFill/>
            <a:ln w="50800">
              <a:solidFill>
                <a:schemeClr val="accent6">
                  <a:lumMod val="75000"/>
                </a:schemeClr>
              </a:solidFill>
              <a:round/>
              <a:headEnd/>
              <a:tailEnd/>
            </a:ln>
            <a:effectLst/>
          </p:spPr>
          <p:txBody>
            <a:bodyPr wrap="none" anchor="ctr"/>
            <a:lstStyle/>
            <a:p>
              <a:pPr>
                <a:defRPr/>
              </a:pPr>
              <a:endParaRPr lang="en-US" dirty="0">
                <a:solidFill>
                  <a:prstClr val="black"/>
                </a:solidFill>
              </a:endParaRPr>
            </a:p>
          </p:txBody>
        </p:sp>
      </p:grpSp>
      <p:pic>
        <p:nvPicPr>
          <p:cNvPr id="6" name="Picture 5"/>
          <p:cNvPicPr>
            <a:picLocks noChangeAspect="1"/>
          </p:cNvPicPr>
          <p:nvPr userDrawn="1"/>
        </p:nvPicPr>
        <p:blipFill>
          <a:blip r:embed="rId7" cstate="print">
            <a:extLst>
              <a:ext uri="{28A0092B-C50C-407E-A947-70E740481C1C}">
                <a14:useLocalDpi xmlns:a14="http://schemas.microsoft.com/office/drawing/2010/main" val="0"/>
              </a:ext>
            </a:extLst>
          </a:blip>
          <a:stretch>
            <a:fillRect/>
          </a:stretch>
        </p:blipFill>
        <p:spPr>
          <a:xfrm>
            <a:off x="14289" y="223083"/>
            <a:ext cx="852488" cy="425374"/>
          </a:xfrm>
          <a:prstGeom prst="rect">
            <a:avLst/>
          </a:prstGeom>
          <a:ln>
            <a:solidFill>
              <a:srgbClr val="002060"/>
            </a:solidFill>
          </a:ln>
        </p:spPr>
      </p:pic>
      <p:pic>
        <p:nvPicPr>
          <p:cNvPr id="7" name="Picture 6"/>
          <p:cNvPicPr>
            <a:picLocks noChangeAspect="1"/>
          </p:cNvPicPr>
          <p:nvPr userDrawn="1"/>
        </p:nvPicPr>
        <p:blipFill>
          <a:blip r:embed="rId8" cstate="print">
            <a:extLst>
              <a:ext uri="{28A0092B-C50C-407E-A947-70E740481C1C}">
                <a14:useLocalDpi xmlns:a14="http://schemas.microsoft.com/office/drawing/2010/main" val="0"/>
              </a:ext>
            </a:extLst>
          </a:blip>
          <a:stretch>
            <a:fillRect/>
          </a:stretch>
        </p:blipFill>
        <p:spPr>
          <a:xfrm>
            <a:off x="8775616" y="228600"/>
            <a:ext cx="349343" cy="409575"/>
          </a:xfrm>
          <a:prstGeom prst="rect">
            <a:avLst/>
          </a:prstGeom>
          <a:ln>
            <a:solidFill>
              <a:srgbClr val="002060"/>
            </a:solidFill>
          </a:ln>
        </p:spPr>
      </p:pic>
    </p:spTree>
    <p:extLst>
      <p:ext uri="{BB962C8B-B14F-4D97-AF65-F5344CB8AC3E}">
        <p14:creationId xmlns:p14="http://schemas.microsoft.com/office/powerpoint/2010/main" val="3817589328"/>
      </p:ext>
    </p:extLst>
  </p:cSld>
  <p:clrMap bg1="lt1" tx1="dk1" bg2="lt2" tx2="dk2" accent1="accent1" accent2="accent2" accent3="accent3" accent4="accent4" accent5="accent5" accent6="accent6" hlink="hlink" folHlink="folHlink"/>
  <p:sldLayoutIdLst>
    <p:sldLayoutId id="2147483761" r:id="rId1"/>
    <p:sldLayoutId id="2147483764" r:id="rId2"/>
    <p:sldLayoutId id="2147483765" r:id="rId3"/>
    <p:sldLayoutId id="2147483766" r:id="rId4"/>
    <p:sldLayoutId id="2147483769" r:id="rId5"/>
  </p:sldLayoutIdLst>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j-ea"/>
          <a:cs typeface="+mj-cs"/>
        </a:defRPr>
      </a:lvl1pPr>
      <a:lvl2pPr algn="ctr" rtl="0" eaLnBrk="0" fontAlgn="base" hangingPunct="0">
        <a:spcBef>
          <a:spcPct val="0"/>
        </a:spcBef>
        <a:spcAft>
          <a:spcPct val="0"/>
        </a:spcAft>
        <a:defRPr sz="4400">
          <a:solidFill>
            <a:schemeClr val="tx2"/>
          </a:solidFill>
          <a:latin typeface="Arial" charset="0"/>
        </a:defRPr>
      </a:lvl2pPr>
      <a:lvl3pPr algn="ctr" rtl="0" eaLnBrk="0" fontAlgn="base" hangingPunct="0">
        <a:spcBef>
          <a:spcPct val="0"/>
        </a:spcBef>
        <a:spcAft>
          <a:spcPct val="0"/>
        </a:spcAft>
        <a:defRPr sz="4400">
          <a:solidFill>
            <a:schemeClr val="tx2"/>
          </a:solidFill>
          <a:latin typeface="Arial" charset="0"/>
        </a:defRPr>
      </a:lvl3pPr>
      <a:lvl4pPr algn="ctr" rtl="0" eaLnBrk="0" fontAlgn="base" hangingPunct="0">
        <a:spcBef>
          <a:spcPct val="0"/>
        </a:spcBef>
        <a:spcAft>
          <a:spcPct val="0"/>
        </a:spcAft>
        <a:defRPr sz="4400">
          <a:solidFill>
            <a:schemeClr val="tx2"/>
          </a:solidFill>
          <a:latin typeface="Arial" charset="0"/>
        </a:defRPr>
      </a:lvl4pPr>
      <a:lvl5pPr algn="ctr" rtl="0" eaLnBrk="0" fontAlgn="base" hangingPunct="0">
        <a:spcBef>
          <a:spcPct val="0"/>
        </a:spcBef>
        <a:spcAft>
          <a:spcPct val="0"/>
        </a:spcAft>
        <a:defRPr sz="4400">
          <a:solidFill>
            <a:schemeClr val="tx2"/>
          </a:solidFill>
          <a:latin typeface="Arial" charset="0"/>
        </a:defRPr>
      </a:lvl5pPr>
      <a:lvl6pPr marL="457200" algn="ctr" rtl="0" fontAlgn="base">
        <a:spcBef>
          <a:spcPct val="0"/>
        </a:spcBef>
        <a:spcAft>
          <a:spcPct val="0"/>
        </a:spcAft>
        <a:defRPr sz="4400">
          <a:solidFill>
            <a:schemeClr val="tx2"/>
          </a:solidFill>
          <a:latin typeface="Arial" charset="0"/>
        </a:defRPr>
      </a:lvl6pPr>
      <a:lvl7pPr marL="914400" algn="ctr" rtl="0" fontAlgn="base">
        <a:spcBef>
          <a:spcPct val="0"/>
        </a:spcBef>
        <a:spcAft>
          <a:spcPct val="0"/>
        </a:spcAft>
        <a:defRPr sz="4400">
          <a:solidFill>
            <a:schemeClr val="tx2"/>
          </a:solidFill>
          <a:latin typeface="Arial" charset="0"/>
        </a:defRPr>
      </a:lvl7pPr>
      <a:lvl8pPr marL="1371600" algn="ctr" rtl="0" fontAlgn="base">
        <a:spcBef>
          <a:spcPct val="0"/>
        </a:spcBef>
        <a:spcAft>
          <a:spcPct val="0"/>
        </a:spcAft>
        <a:defRPr sz="4400">
          <a:solidFill>
            <a:schemeClr val="tx2"/>
          </a:solidFill>
          <a:latin typeface="Arial" charset="0"/>
        </a:defRPr>
      </a:lvl8pPr>
      <a:lvl9pPr marL="1828800" algn="ctr" rtl="0" fontAlgn="base">
        <a:spcBef>
          <a:spcPct val="0"/>
        </a:spcBef>
        <a:spcAft>
          <a:spcPct val="0"/>
        </a:spcAft>
        <a:defRPr sz="4400">
          <a:solidFill>
            <a:schemeClr val="tx2"/>
          </a:solidFill>
          <a:latin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mn-ea"/>
          <a:cs typeface="+mn-cs"/>
        </a:defRPr>
      </a:lvl1pPr>
      <a:lvl2pPr marL="742950" indent="-285750" algn="l" rtl="0" eaLnBrk="0" fontAlgn="base" hangingPunct="0">
        <a:spcBef>
          <a:spcPct val="20000"/>
        </a:spcBef>
        <a:spcAft>
          <a:spcPct val="0"/>
        </a:spcAft>
        <a:buChar char="–"/>
        <a:defRPr sz="2800">
          <a:solidFill>
            <a:schemeClr val="tx1"/>
          </a:solidFill>
          <a:latin typeface="+mn-lt"/>
        </a:defRPr>
      </a:lvl2pPr>
      <a:lvl3pPr marL="1143000" indent="-228600"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3" Type="http://schemas.openxmlformats.org/officeDocument/2006/relationships/hyperlink" Target="https://goo.gl/maps/JtuhoWQL7QiH3NNWA" TargetMode="External"/><Relationship Id="rId7" Type="http://schemas.openxmlformats.org/officeDocument/2006/relationships/hyperlink" Target="http://www.ks0man.org/" TargetMode="External"/><Relationship Id="rId2" Type="http://schemas.openxmlformats.org/officeDocument/2006/relationships/image" Target="../media/image3.PNG"/><Relationship Id="rId1" Type="http://schemas.openxmlformats.org/officeDocument/2006/relationships/slideLayout" Target="../slideLayouts/slideLayout5.xml"/><Relationship Id="rId6" Type="http://schemas.openxmlformats.org/officeDocument/2006/relationships/hyperlink" Target="http://www.arrl.org/shop/FieldDay/" TargetMode="External"/><Relationship Id="rId5" Type="http://schemas.openxmlformats.org/officeDocument/2006/relationships/hyperlink" Target="http://www.arrl.org/field-day-rules" TargetMode="External"/><Relationship Id="rId4" Type="http://schemas.openxmlformats.org/officeDocument/2006/relationships/hyperlink" Target="http://www.arrl.org/field-day"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138862" y="3550256"/>
            <a:ext cx="5005137" cy="3307743"/>
          </a:xfrm>
          <a:prstGeom prst="rect">
            <a:avLst/>
          </a:prstGeom>
        </p:spPr>
      </p:pic>
      <p:sp>
        <p:nvSpPr>
          <p:cNvPr id="2" name="Title 1"/>
          <p:cNvSpPr>
            <a:spLocks noGrp="1"/>
          </p:cNvSpPr>
          <p:nvPr>
            <p:ph type="title"/>
          </p:nvPr>
        </p:nvSpPr>
        <p:spPr>
          <a:xfrm>
            <a:off x="1" y="199025"/>
            <a:ext cx="9144000" cy="420182"/>
          </a:xfrm>
        </p:spPr>
        <p:txBody>
          <a:bodyPr/>
          <a:lstStyle/>
          <a:p>
            <a:r>
              <a:rPr lang="en-US" b="1" dirty="0" smtClean="0"/>
              <a:t>MAARS ARRL FIELD DAY 2021</a:t>
            </a:r>
            <a:endParaRPr lang="en-US" b="1" dirty="0"/>
          </a:p>
        </p:txBody>
      </p:sp>
      <p:sp>
        <p:nvSpPr>
          <p:cNvPr id="21" name="TextBox 20">
            <a:extLst>
              <a:ext uri="{FF2B5EF4-FFF2-40B4-BE49-F238E27FC236}">
                <a16:creationId xmlns="" xmlns:a16="http://schemas.microsoft.com/office/drawing/2014/main" id="{1013129C-0642-4D16-B08D-4AF2FF3FDCA0}"/>
              </a:ext>
            </a:extLst>
          </p:cNvPr>
          <p:cNvSpPr txBox="1"/>
          <p:nvPr/>
        </p:nvSpPr>
        <p:spPr>
          <a:xfrm>
            <a:off x="7910" y="766714"/>
            <a:ext cx="4130953" cy="6091285"/>
          </a:xfrm>
          <a:prstGeom prst="rect">
            <a:avLst/>
          </a:prstGeom>
          <a:solidFill>
            <a:srgbClr val="FFFFFF"/>
          </a:solidFill>
          <a:ln w="19050">
            <a:solidFill>
              <a:srgbClr val="000000"/>
            </a:solidFill>
          </a:ln>
        </p:spPr>
        <p:txBody>
          <a:bodyPr wrap="square" lIns="91440" tIns="45720" rIns="91440" bIns="45720" rtlCol="0" anchor="t">
            <a:no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100" b="1" i="0" u="sng" strike="noStrike" kern="0" cap="none" spc="0" normalizeH="0" baseline="0" noProof="0" dirty="0">
                <a:ln>
                  <a:noFill/>
                </a:ln>
                <a:solidFill>
                  <a:srgbClr val="000000"/>
                </a:solidFill>
                <a:effectLst/>
                <a:uLnTx/>
                <a:uFillTx/>
                <a:latin typeface=" Arial"/>
                <a:ea typeface="+mn-ea"/>
                <a:cs typeface="+mn-cs"/>
              </a:rPr>
              <a:t>EXECUTION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100" b="1" u="sng" kern="0" noProof="0" dirty="0" smtClean="0">
                <a:solidFill>
                  <a:srgbClr val="000000"/>
                </a:solidFill>
                <a:latin typeface="Arial"/>
                <a:ea typeface="+mn-lt"/>
                <a:cs typeface="Arial"/>
              </a:rPr>
              <a:t>What</a:t>
            </a:r>
            <a:r>
              <a:rPr kumimoji="0" lang="en-US" sz="1100" b="1" i="0" u="sng" strike="noStrike" kern="0" cap="none" spc="0" normalizeH="0" baseline="0" noProof="0" dirty="0" smtClean="0">
                <a:ln>
                  <a:noFill/>
                </a:ln>
                <a:solidFill>
                  <a:srgbClr val="000000"/>
                </a:solidFill>
                <a:effectLst/>
                <a:uLnTx/>
                <a:uFillTx/>
                <a:latin typeface="Arial"/>
                <a:ea typeface="+mn-lt"/>
                <a:cs typeface="Arial"/>
              </a:rPr>
              <a:t>:</a:t>
            </a:r>
            <a:r>
              <a:rPr kumimoji="0" lang="en-US" sz="1100" b="1" i="0" u="none" strike="noStrike" kern="0" cap="none" spc="0" normalizeH="0" baseline="0" noProof="0" dirty="0">
                <a:ln>
                  <a:noFill/>
                </a:ln>
                <a:solidFill>
                  <a:srgbClr val="000000"/>
                </a:solidFill>
                <a:effectLst/>
                <a:uLnTx/>
                <a:uFillTx/>
                <a:latin typeface="Arial"/>
                <a:ea typeface="+mn-lt"/>
                <a:cs typeface="Arial"/>
              </a:rPr>
              <a:t> </a:t>
            </a:r>
            <a:endParaRPr kumimoji="0" lang="en-US" sz="1100" b="1" i="0" u="none" strike="noStrike" kern="0" cap="none" spc="0" normalizeH="0" baseline="0" noProof="0" dirty="0" smtClean="0">
              <a:ln>
                <a:noFill/>
              </a:ln>
              <a:solidFill>
                <a:srgbClr val="000000"/>
              </a:solidFill>
              <a:effectLst/>
              <a:uLnTx/>
              <a:uFillTx/>
              <a:latin typeface="Arial"/>
              <a:ea typeface="+mn-lt"/>
              <a:cs typeface="Arial"/>
            </a:endParaRPr>
          </a:p>
          <a:p>
            <a:pPr marR="0" lvl="0" indent="-171450"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100" kern="0" dirty="0" smtClean="0">
                <a:solidFill>
                  <a:srgbClr val="000000"/>
                </a:solidFill>
                <a:latin typeface="Arial"/>
                <a:ea typeface="+mn-lt"/>
                <a:cs typeface="Arial"/>
              </a:rPr>
              <a:t>The Manhattan Area Amateur Radio Society </a:t>
            </a:r>
            <a:r>
              <a:rPr lang="en-US" sz="1100" kern="0" dirty="0" smtClean="0">
                <a:solidFill>
                  <a:srgbClr val="000000"/>
                </a:solidFill>
                <a:latin typeface="Arial"/>
                <a:ea typeface="+mn-lt"/>
                <a:cs typeface="Arial"/>
              </a:rPr>
              <a:t>hosts </a:t>
            </a:r>
            <a:r>
              <a:rPr lang="en-US" sz="1100" kern="0" dirty="0" smtClean="0">
                <a:solidFill>
                  <a:srgbClr val="000000"/>
                </a:solidFill>
                <a:latin typeface="Arial"/>
                <a:ea typeface="+mn-lt"/>
                <a:cs typeface="Arial"/>
              </a:rPr>
              <a:t>ARRL Field Day 26-27JUN 2021, at Tuttle Creek State park, River Round Campground.</a:t>
            </a:r>
            <a:endParaRPr lang="en-US" sz="1100" b="1" dirty="0" smtClean="0"/>
          </a:p>
          <a:p>
            <a:pPr lvl="0" indent="-171450">
              <a:buFont typeface="Arial" panose="020B0604020202020204" pitchFamily="34" charset="0"/>
              <a:buChar char="•"/>
              <a:defRPr/>
            </a:pPr>
            <a:r>
              <a:rPr lang="en-US" sz="1100" b="1" dirty="0" smtClean="0"/>
              <a:t>Field </a:t>
            </a:r>
            <a:r>
              <a:rPr lang="en-US" sz="1100" b="1" dirty="0"/>
              <a:t>Day is ham radio's open house. </a:t>
            </a:r>
            <a:r>
              <a:rPr lang="en-US" sz="1100" dirty="0"/>
              <a:t>Every June, more than 40,000 hams throughout North America set up temporary transmitting stations in public places to demonstrate ham radio's science, skill and service to our communities and our nation. It combines public service, emergency preparedness, community outreach, and technical skills all in a single event. Field Day has been an annual event since 1933, and remains the most popular event in ham radio</a:t>
            </a:r>
            <a:r>
              <a:rPr lang="en-US" sz="1100" dirty="0" smtClean="0"/>
              <a:t>.</a:t>
            </a:r>
          </a:p>
          <a:p>
            <a:pPr lvl="0">
              <a:defRPr/>
            </a:pPr>
            <a:r>
              <a:rPr lang="en-US" sz="1100" b="1" u="sng" dirty="0" smtClean="0"/>
              <a:t>Who:</a:t>
            </a:r>
          </a:p>
          <a:p>
            <a:pPr marL="171450" lvl="0" indent="-171450">
              <a:buFont typeface="Arial" panose="020B0604020202020204" pitchFamily="34" charset="0"/>
              <a:buChar char="•"/>
              <a:defRPr/>
            </a:pPr>
            <a:r>
              <a:rPr lang="en-US" sz="1100" dirty="0" smtClean="0"/>
              <a:t>All are welcome, open to the public</a:t>
            </a:r>
            <a:endParaRPr lang="en-US" sz="1100" dirty="0" smtClean="0"/>
          </a:p>
          <a:p>
            <a:pPr lvl="0">
              <a:defRPr/>
            </a:pPr>
            <a:r>
              <a:rPr lang="en-US" sz="1100" b="1" u="sng" dirty="0" smtClean="0"/>
              <a:t>Equipment to bring</a:t>
            </a:r>
            <a:endParaRPr lang="en-US" sz="1100" dirty="0" smtClean="0"/>
          </a:p>
          <a:p>
            <a:pPr marL="171450" lvl="0" indent="-171450">
              <a:buFont typeface="Arial" panose="020B0604020202020204" pitchFamily="34" charset="0"/>
              <a:buChar char="•"/>
              <a:defRPr/>
            </a:pPr>
            <a:r>
              <a:rPr lang="en-US" sz="1100" dirty="0" smtClean="0"/>
              <a:t>Any amateur radio equipment you want to bring</a:t>
            </a:r>
          </a:p>
          <a:p>
            <a:pPr marL="171450" lvl="0" indent="-171450">
              <a:buFont typeface="Arial" panose="020B0604020202020204" pitchFamily="34" charset="0"/>
              <a:buChar char="•"/>
              <a:defRPr/>
            </a:pPr>
            <a:r>
              <a:rPr lang="en-US" sz="1100" dirty="0" smtClean="0"/>
              <a:t>Camp chairs</a:t>
            </a:r>
          </a:p>
          <a:p>
            <a:pPr marL="171450" lvl="0" indent="-171450">
              <a:buFont typeface="Arial" panose="020B0604020202020204" pitchFamily="34" charset="0"/>
              <a:buChar char="•"/>
              <a:defRPr/>
            </a:pPr>
            <a:r>
              <a:rPr lang="en-US" sz="1100" dirty="0" smtClean="0"/>
              <a:t>Canopy for additional </a:t>
            </a:r>
            <a:r>
              <a:rPr lang="en-US" sz="1100" dirty="0" smtClean="0"/>
              <a:t>shade if desired</a:t>
            </a:r>
            <a:endParaRPr lang="en-US" sz="1100" kern="0" dirty="0" smtClean="0">
              <a:solidFill>
                <a:srgbClr val="000000"/>
              </a:solidFill>
              <a:ea typeface="+mn-lt"/>
              <a:cs typeface="Arial"/>
            </a:endParaRPr>
          </a:p>
          <a:p>
            <a:pPr lvl="0">
              <a:defRPr/>
            </a:pPr>
            <a:r>
              <a:rPr lang="en-US" sz="1100" b="1" u="sng" kern="0" dirty="0" smtClean="0">
                <a:solidFill>
                  <a:srgbClr val="000000"/>
                </a:solidFill>
                <a:ea typeface="+mn-lt"/>
                <a:cs typeface="Arial"/>
              </a:rPr>
              <a:t>When:</a:t>
            </a:r>
          </a:p>
          <a:p>
            <a:pPr marL="171450" lvl="0" indent="-171450">
              <a:buFont typeface="Arial" panose="020B0604020202020204" pitchFamily="34" charset="0"/>
              <a:buChar char="•"/>
              <a:defRPr/>
            </a:pPr>
            <a:r>
              <a:rPr lang="en-US" sz="1100" kern="0" dirty="0" smtClean="0">
                <a:solidFill>
                  <a:srgbClr val="000000"/>
                </a:solidFill>
                <a:ea typeface="+mn-lt"/>
                <a:cs typeface="Arial"/>
              </a:rPr>
              <a:t> </a:t>
            </a:r>
            <a:r>
              <a:rPr lang="en-US" sz="1100" kern="0" dirty="0">
                <a:solidFill>
                  <a:srgbClr val="000000"/>
                </a:solidFill>
                <a:ea typeface="+mn-lt"/>
                <a:cs typeface="Arial"/>
              </a:rPr>
              <a:t>Set up </a:t>
            </a:r>
            <a:r>
              <a:rPr lang="en-US" sz="1100" kern="0" dirty="0" smtClean="0">
                <a:solidFill>
                  <a:srgbClr val="000000"/>
                </a:solidFill>
                <a:ea typeface="+mn-lt"/>
                <a:cs typeface="Arial"/>
              </a:rPr>
              <a:t>starts</a:t>
            </a:r>
            <a:r>
              <a:rPr lang="en-US" sz="1100" kern="0" dirty="0" smtClean="0">
                <a:solidFill>
                  <a:srgbClr val="000000"/>
                </a:solidFill>
                <a:ea typeface="+mn-lt"/>
                <a:cs typeface="Arial"/>
              </a:rPr>
              <a:t> </a:t>
            </a:r>
            <a:r>
              <a:rPr lang="en-US" sz="1100" kern="0" dirty="0">
                <a:solidFill>
                  <a:srgbClr val="000000"/>
                </a:solidFill>
                <a:ea typeface="+mn-lt"/>
                <a:cs typeface="Arial"/>
              </a:rPr>
              <a:t>no earlier </a:t>
            </a:r>
            <a:r>
              <a:rPr lang="en-US" sz="1100" kern="0" dirty="0" smtClean="0">
                <a:solidFill>
                  <a:srgbClr val="000000"/>
                </a:solidFill>
                <a:ea typeface="+mn-lt"/>
                <a:cs typeface="Arial"/>
              </a:rPr>
              <a:t>than </a:t>
            </a:r>
            <a:r>
              <a:rPr lang="en-US" sz="1100" kern="0" dirty="0" smtClean="0">
                <a:solidFill>
                  <a:srgbClr val="000000"/>
                </a:solidFill>
                <a:ea typeface="+mn-lt"/>
                <a:cs typeface="Arial"/>
              </a:rPr>
              <a:t>Friday 25JUN </a:t>
            </a:r>
            <a:r>
              <a:rPr lang="en-US" sz="1100" kern="0" dirty="0">
                <a:solidFill>
                  <a:srgbClr val="000000"/>
                </a:solidFill>
                <a:ea typeface="+mn-lt"/>
                <a:cs typeface="Arial"/>
              </a:rPr>
              <a:t>7PM </a:t>
            </a:r>
            <a:r>
              <a:rPr lang="en-US" sz="1100" kern="0" dirty="0" smtClean="0">
                <a:solidFill>
                  <a:srgbClr val="000000"/>
                </a:solidFill>
                <a:ea typeface="+mn-lt"/>
                <a:cs typeface="Arial"/>
              </a:rPr>
              <a:t>(local)</a:t>
            </a:r>
            <a:endParaRPr lang="en-US" sz="1100" kern="0" dirty="0">
              <a:solidFill>
                <a:srgbClr val="000000"/>
              </a:solidFill>
              <a:ea typeface="+mn-lt"/>
              <a:cs typeface="Arial"/>
            </a:endParaRPr>
          </a:p>
          <a:p>
            <a:pPr lvl="0" indent="-171450">
              <a:buFont typeface="Arial" panose="020B0604020202020204" pitchFamily="34" charset="0"/>
              <a:buChar char="•"/>
              <a:defRPr/>
            </a:pPr>
            <a:r>
              <a:rPr lang="en-US" sz="1100" kern="0" dirty="0">
                <a:solidFill>
                  <a:srgbClr val="000000"/>
                </a:solidFill>
                <a:ea typeface="+mn-lt"/>
                <a:cs typeface="Arial"/>
              </a:rPr>
              <a:t>Field Day officially </a:t>
            </a:r>
            <a:r>
              <a:rPr lang="en-US" sz="1100" kern="0" dirty="0" smtClean="0">
                <a:solidFill>
                  <a:srgbClr val="000000"/>
                </a:solidFill>
                <a:ea typeface="+mn-lt"/>
                <a:cs typeface="Arial"/>
              </a:rPr>
              <a:t>starts Saturday </a:t>
            </a:r>
            <a:r>
              <a:rPr lang="en-US" sz="1100" kern="0" dirty="0">
                <a:solidFill>
                  <a:srgbClr val="000000"/>
                </a:solidFill>
                <a:ea typeface="+mn-lt"/>
                <a:cs typeface="Arial"/>
              </a:rPr>
              <a:t>26 JUN 1PM </a:t>
            </a:r>
            <a:r>
              <a:rPr lang="en-US" sz="1100" kern="0" dirty="0" smtClean="0">
                <a:solidFill>
                  <a:srgbClr val="000000"/>
                </a:solidFill>
                <a:ea typeface="+mn-lt"/>
                <a:cs typeface="Arial"/>
              </a:rPr>
              <a:t>(local), </a:t>
            </a:r>
            <a:r>
              <a:rPr lang="en-US" sz="1100" kern="0" dirty="0" smtClean="0">
                <a:solidFill>
                  <a:srgbClr val="000000"/>
                </a:solidFill>
                <a:ea typeface="+mn-lt"/>
                <a:cs typeface="Arial"/>
              </a:rPr>
              <a:t>Ends Sunday </a:t>
            </a:r>
            <a:r>
              <a:rPr lang="en-US" sz="1100" kern="0" dirty="0">
                <a:solidFill>
                  <a:srgbClr val="000000"/>
                </a:solidFill>
                <a:ea typeface="+mn-lt"/>
                <a:cs typeface="Arial"/>
              </a:rPr>
              <a:t>27 JUN 3:59 PM </a:t>
            </a:r>
            <a:r>
              <a:rPr lang="en-US" sz="1100" kern="0" dirty="0" smtClean="0">
                <a:solidFill>
                  <a:srgbClr val="000000"/>
                </a:solidFill>
                <a:ea typeface="+mn-lt"/>
                <a:cs typeface="Arial"/>
              </a:rPr>
              <a:t>(local)</a:t>
            </a:r>
            <a:endParaRPr lang="en-US" sz="1100" b="1" u="sng" kern="0" dirty="0">
              <a:solidFill>
                <a:srgbClr val="000000"/>
              </a:solidFill>
              <a:latin typeface="Arial"/>
              <a:ea typeface="+mn-lt"/>
              <a:cs typeface="Arial"/>
            </a:endParaRPr>
          </a:p>
          <a:p>
            <a:pPr lvl="0">
              <a:defRPr/>
            </a:pPr>
            <a:r>
              <a:rPr lang="en-US" sz="1100" b="1" u="sng" kern="0" noProof="0" dirty="0" smtClean="0">
                <a:solidFill>
                  <a:srgbClr val="000000"/>
                </a:solidFill>
                <a:latin typeface="Arial"/>
                <a:ea typeface="+mn-lt"/>
                <a:cs typeface="Arial"/>
              </a:rPr>
              <a:t>Where:</a:t>
            </a:r>
            <a:endParaRPr lang="en-US" sz="1100" kern="0" noProof="0" dirty="0" smtClean="0">
              <a:solidFill>
                <a:srgbClr val="000000"/>
              </a:solidFill>
              <a:latin typeface="Arial"/>
              <a:ea typeface="+mn-lt"/>
              <a:cs typeface="Arial"/>
            </a:endParaRPr>
          </a:p>
          <a:p>
            <a:pPr marL="171450" lvl="0" indent="-171450">
              <a:buFont typeface="Arial" panose="020B0604020202020204" pitchFamily="34" charset="0"/>
              <a:buChar char="•"/>
              <a:defRPr/>
            </a:pPr>
            <a:r>
              <a:rPr lang="en-US" sz="1100" kern="0" noProof="0" dirty="0" smtClean="0">
                <a:solidFill>
                  <a:srgbClr val="000000"/>
                </a:solidFill>
                <a:latin typeface="Arial"/>
                <a:ea typeface="+mn-lt"/>
                <a:cs typeface="Arial"/>
              </a:rPr>
              <a:t>MAARS will conduct Field Day activities at the Bob Fleming Shelter located near the Cottonwood Nature Trailhead</a:t>
            </a:r>
          </a:p>
          <a:p>
            <a:pPr marL="171450" lvl="0" indent="-171450">
              <a:buFont typeface="Arial" panose="020B0604020202020204" pitchFamily="34" charset="0"/>
              <a:buChar char="•"/>
              <a:defRPr/>
            </a:pPr>
            <a:r>
              <a:rPr lang="en-US" sz="1100" dirty="0" smtClean="0"/>
              <a:t>GPS </a:t>
            </a:r>
            <a:r>
              <a:rPr lang="en-US" sz="1100" dirty="0" err="1" smtClean="0"/>
              <a:t>Coord</a:t>
            </a:r>
            <a:r>
              <a:rPr lang="en-US" sz="1100" dirty="0" smtClean="0"/>
              <a:t>: N39 </a:t>
            </a:r>
            <a:r>
              <a:rPr lang="en-US" sz="1100" dirty="0"/>
              <a:t>14.976' W96 35.402'</a:t>
            </a:r>
            <a:endParaRPr lang="en-US" sz="1100" kern="0" noProof="0" dirty="0" smtClean="0">
              <a:solidFill>
                <a:srgbClr val="000000"/>
              </a:solidFill>
              <a:latin typeface="Arial"/>
              <a:ea typeface="+mn-lt"/>
              <a:cs typeface="Arial"/>
            </a:endParaRPr>
          </a:p>
          <a:p>
            <a:pPr marL="171450" lvl="0" indent="-171450">
              <a:buFont typeface="Arial" panose="020B0604020202020204" pitchFamily="34" charset="0"/>
              <a:buChar char="•"/>
              <a:defRPr/>
            </a:pPr>
            <a:r>
              <a:rPr lang="en-US" sz="1100" kern="0" dirty="0">
                <a:solidFill>
                  <a:srgbClr val="000000"/>
                </a:solidFill>
                <a:ea typeface="+mn-lt"/>
                <a:cs typeface="Arial"/>
                <a:hlinkClick r:id="rId3"/>
              </a:rPr>
              <a:t>https://</a:t>
            </a:r>
            <a:r>
              <a:rPr lang="en-US" sz="1100" kern="0" dirty="0" smtClean="0">
                <a:solidFill>
                  <a:srgbClr val="000000"/>
                </a:solidFill>
                <a:ea typeface="+mn-lt"/>
                <a:cs typeface="Arial"/>
                <a:hlinkClick r:id="rId3"/>
              </a:rPr>
              <a:t>goo.gl/maps/JtuhoWQL7QiH3NNWA</a:t>
            </a:r>
            <a:r>
              <a:rPr lang="en-US" sz="1100" kern="0" dirty="0" smtClean="0">
                <a:solidFill>
                  <a:srgbClr val="000000"/>
                </a:solidFill>
                <a:ea typeface="+mn-lt"/>
                <a:cs typeface="Arial"/>
              </a:rPr>
              <a:t> </a:t>
            </a:r>
            <a:endParaRPr lang="en-US" sz="1100" kern="0" dirty="0" smtClean="0">
              <a:solidFill>
                <a:srgbClr val="000000"/>
              </a:solidFill>
              <a:ea typeface="+mn-lt"/>
              <a:cs typeface="Arial"/>
            </a:endParaRPr>
          </a:p>
          <a:p>
            <a:pPr marL="171450" lvl="0" indent="-171450">
              <a:buFont typeface="Arial" panose="020B0604020202020204" pitchFamily="34" charset="0"/>
              <a:buChar char="•"/>
              <a:defRPr/>
            </a:pPr>
            <a:r>
              <a:rPr lang="en-US" sz="1100" kern="0" noProof="0" dirty="0" smtClean="0">
                <a:solidFill>
                  <a:srgbClr val="000000"/>
                </a:solidFill>
                <a:latin typeface="Arial"/>
                <a:ea typeface="+mn-lt"/>
                <a:cs typeface="Arial"/>
              </a:rPr>
              <a:t>The link above can be used for Google Maps directions.</a:t>
            </a:r>
            <a:endParaRPr lang="en-US" sz="1100" b="1" u="sng" kern="0" dirty="0" smtClean="0">
              <a:solidFill>
                <a:srgbClr val="000000"/>
              </a:solidFill>
              <a:latin typeface="Arial"/>
              <a:ea typeface="+mn-lt"/>
              <a:cs typeface="Arial"/>
            </a:endParaRPr>
          </a:p>
          <a:p>
            <a:pPr lvl="0">
              <a:defRPr/>
            </a:pPr>
            <a:r>
              <a:rPr lang="en-US" sz="1100" b="1" u="sng" kern="0" noProof="0" dirty="0" smtClean="0">
                <a:solidFill>
                  <a:srgbClr val="000000"/>
                </a:solidFill>
                <a:latin typeface="Arial"/>
                <a:ea typeface="+mn-lt"/>
                <a:cs typeface="Arial"/>
              </a:rPr>
              <a:t>Information &amp; Questions</a:t>
            </a:r>
            <a:endParaRPr lang="en-US" sz="1100" kern="0" noProof="0" dirty="0" smtClean="0">
              <a:solidFill>
                <a:srgbClr val="000000"/>
              </a:solidFill>
              <a:latin typeface="Arial"/>
              <a:ea typeface="+mn-lt"/>
              <a:cs typeface="Arial"/>
            </a:endParaRPr>
          </a:p>
          <a:p>
            <a:pPr marL="171450" lvl="0" indent="-171450">
              <a:buFont typeface="Arial" panose="020B0604020202020204" pitchFamily="34" charset="0"/>
              <a:buChar char="•"/>
              <a:defRPr/>
            </a:pPr>
            <a:r>
              <a:rPr lang="en-US" sz="1100" kern="0" noProof="0" dirty="0" smtClean="0">
                <a:solidFill>
                  <a:srgbClr val="000000"/>
                </a:solidFill>
                <a:latin typeface="Arial"/>
                <a:ea typeface="+mn-lt"/>
                <a:cs typeface="Arial"/>
              </a:rPr>
              <a:t>Robert Oberle (KI5FFE) </a:t>
            </a:r>
          </a:p>
          <a:p>
            <a:pPr marL="171450" lvl="0" indent="-171450">
              <a:buFont typeface="Arial" panose="020B0604020202020204" pitchFamily="34" charset="0"/>
              <a:buChar char="•"/>
              <a:defRPr/>
            </a:pPr>
            <a:r>
              <a:rPr lang="en-US" sz="1100" kern="0" dirty="0" smtClean="0">
                <a:solidFill>
                  <a:srgbClr val="000000"/>
                </a:solidFill>
                <a:latin typeface="Arial"/>
                <a:ea typeface="+mn-lt"/>
                <a:cs typeface="Arial"/>
              </a:rPr>
              <a:t>580-699-0924</a:t>
            </a:r>
          </a:p>
          <a:p>
            <a:pPr marL="171450" lvl="0" indent="-171450">
              <a:buFont typeface="Arial" panose="020B0604020202020204" pitchFamily="34" charset="0"/>
              <a:buChar char="•"/>
              <a:defRPr/>
            </a:pPr>
            <a:r>
              <a:rPr lang="en-US" sz="1100" kern="0" dirty="0">
                <a:solidFill>
                  <a:srgbClr val="000000"/>
                </a:solidFill>
                <a:ea typeface="+mn-lt"/>
                <a:cs typeface="Arial"/>
                <a:hlinkClick r:id="rId4"/>
              </a:rPr>
              <a:t>http://</a:t>
            </a:r>
            <a:r>
              <a:rPr lang="en-US" sz="1100" kern="0" dirty="0" smtClean="0">
                <a:solidFill>
                  <a:srgbClr val="000000"/>
                </a:solidFill>
                <a:ea typeface="+mn-lt"/>
                <a:cs typeface="Arial"/>
                <a:hlinkClick r:id="rId4"/>
              </a:rPr>
              <a:t>www.arrl.org/field-day</a:t>
            </a:r>
            <a:endParaRPr lang="en-US" sz="1100" kern="0" dirty="0" smtClean="0">
              <a:solidFill>
                <a:srgbClr val="000000"/>
              </a:solidFill>
              <a:ea typeface="+mn-lt"/>
              <a:cs typeface="Arial"/>
            </a:endParaRPr>
          </a:p>
          <a:p>
            <a:pPr marL="171450" lvl="0" indent="-171450">
              <a:buFont typeface="Arial" panose="020B0604020202020204" pitchFamily="34" charset="0"/>
              <a:buChar char="•"/>
              <a:defRPr/>
            </a:pPr>
            <a:r>
              <a:rPr lang="en-US" sz="1100" kern="0" dirty="0">
                <a:solidFill>
                  <a:srgbClr val="000000"/>
                </a:solidFill>
                <a:ea typeface="+mn-lt"/>
                <a:cs typeface="Arial"/>
                <a:hlinkClick r:id="rId5"/>
              </a:rPr>
              <a:t>http://</a:t>
            </a:r>
            <a:r>
              <a:rPr lang="en-US" sz="1100" kern="0" dirty="0" smtClean="0">
                <a:solidFill>
                  <a:srgbClr val="000000"/>
                </a:solidFill>
                <a:ea typeface="+mn-lt"/>
                <a:cs typeface="Arial"/>
                <a:hlinkClick r:id="rId5"/>
              </a:rPr>
              <a:t>www.arrl.org/field-day-rules</a:t>
            </a:r>
            <a:r>
              <a:rPr lang="en-US" sz="1100" kern="0" dirty="0" smtClean="0">
                <a:solidFill>
                  <a:srgbClr val="000000"/>
                </a:solidFill>
                <a:ea typeface="+mn-lt"/>
                <a:cs typeface="Arial"/>
              </a:rPr>
              <a:t> </a:t>
            </a:r>
          </a:p>
          <a:p>
            <a:pPr marL="171450" lvl="0" indent="-171450">
              <a:buFont typeface="Arial" panose="020B0604020202020204" pitchFamily="34" charset="0"/>
              <a:buChar char="•"/>
              <a:defRPr/>
            </a:pPr>
            <a:r>
              <a:rPr lang="en-US" sz="1100" kern="0" dirty="0">
                <a:solidFill>
                  <a:srgbClr val="000000"/>
                </a:solidFill>
                <a:ea typeface="+mn-lt"/>
                <a:cs typeface="Arial"/>
                <a:hlinkClick r:id="rId6"/>
              </a:rPr>
              <a:t>http://www.arrl.org/shop/FieldDay</a:t>
            </a:r>
            <a:r>
              <a:rPr lang="en-US" sz="1100" kern="0" dirty="0" smtClean="0">
                <a:solidFill>
                  <a:srgbClr val="000000"/>
                </a:solidFill>
                <a:ea typeface="+mn-lt"/>
                <a:cs typeface="Arial"/>
                <a:hlinkClick r:id="rId6"/>
              </a:rPr>
              <a:t>/</a:t>
            </a:r>
            <a:r>
              <a:rPr lang="en-US" sz="1100" kern="0" dirty="0" smtClean="0">
                <a:solidFill>
                  <a:srgbClr val="000000"/>
                </a:solidFill>
                <a:ea typeface="+mn-lt"/>
                <a:cs typeface="Arial"/>
              </a:rPr>
              <a:t> </a:t>
            </a:r>
            <a:endParaRPr lang="en-US" sz="1100" kern="0" dirty="0" smtClean="0">
              <a:solidFill>
                <a:srgbClr val="000000"/>
              </a:solidFill>
              <a:ea typeface="+mn-lt"/>
              <a:cs typeface="Arial"/>
            </a:endParaRPr>
          </a:p>
          <a:p>
            <a:pPr marL="171450" lvl="0" indent="-171450">
              <a:buFont typeface="Arial" panose="020B0604020202020204" pitchFamily="34" charset="0"/>
              <a:buChar char="•"/>
              <a:defRPr/>
            </a:pPr>
            <a:r>
              <a:rPr lang="en-US" sz="1100" kern="0" dirty="0">
                <a:solidFill>
                  <a:srgbClr val="000000"/>
                </a:solidFill>
                <a:ea typeface="+mn-lt"/>
                <a:cs typeface="Arial"/>
                <a:hlinkClick r:id="rId7"/>
              </a:rPr>
              <a:t>http://www.ks0man.org</a:t>
            </a:r>
            <a:r>
              <a:rPr lang="en-US" sz="1100" kern="0" dirty="0" smtClean="0">
                <a:solidFill>
                  <a:srgbClr val="000000"/>
                </a:solidFill>
                <a:ea typeface="+mn-lt"/>
                <a:cs typeface="Arial"/>
                <a:hlinkClick r:id="rId7"/>
              </a:rPr>
              <a:t>/</a:t>
            </a:r>
            <a:r>
              <a:rPr lang="en-US" sz="1100" kern="0" dirty="0" smtClean="0">
                <a:solidFill>
                  <a:srgbClr val="000000"/>
                </a:solidFill>
                <a:ea typeface="+mn-lt"/>
                <a:cs typeface="Arial"/>
              </a:rPr>
              <a:t> </a:t>
            </a:r>
            <a:endParaRPr lang="en-US" sz="1100" kern="0" dirty="0" smtClean="0">
              <a:solidFill>
                <a:srgbClr val="000000"/>
              </a:solidFill>
              <a:latin typeface="Arial"/>
              <a:ea typeface="+mn-lt"/>
              <a:cs typeface="Arial"/>
            </a:endParaRPr>
          </a:p>
          <a:p>
            <a:pPr lvl="0">
              <a:defRPr/>
            </a:pPr>
            <a:endParaRPr lang="en-US" sz="1100" kern="0" noProof="0" dirty="0" smtClean="0">
              <a:solidFill>
                <a:srgbClr val="000000"/>
              </a:solidFill>
              <a:latin typeface="Arial"/>
              <a:ea typeface="+mn-lt"/>
              <a:cs typeface="Arial"/>
            </a:endParaRPr>
          </a:p>
          <a:p>
            <a:pPr marR="0" lvl="0" algn="l" defTabSz="914400" rtl="0" eaLnBrk="1" fontAlgn="auto" latinLnBrk="0" hangingPunct="1">
              <a:lnSpc>
                <a:spcPct val="100000"/>
              </a:lnSpc>
              <a:spcBef>
                <a:spcPts val="0"/>
              </a:spcBef>
              <a:spcAft>
                <a:spcPts val="0"/>
              </a:spcAft>
              <a:buClrTx/>
              <a:buSzTx/>
              <a:tabLst/>
              <a:defRPr/>
            </a:pPr>
            <a:endParaRPr kumimoji="0" lang="en-US" sz="1100" b="0" i="0" u="none" strike="noStrike" kern="0" cap="none" spc="0" normalizeH="0" baseline="0" noProof="0" dirty="0">
              <a:ln>
                <a:noFill/>
              </a:ln>
              <a:solidFill>
                <a:srgbClr val="000000"/>
              </a:solidFill>
              <a:effectLst/>
              <a:uLnTx/>
              <a:uFillTx/>
              <a:latin typeface="Arial"/>
              <a:ea typeface="+mn-lt"/>
              <a:cs typeface="Aria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100" b="0" i="0" u="none" strike="noStrike" kern="0" cap="none" spc="0" normalizeH="0" baseline="0" noProof="0" dirty="0">
              <a:ln>
                <a:noFill/>
              </a:ln>
              <a:solidFill>
                <a:srgbClr val="000000"/>
              </a:solidFill>
              <a:effectLst/>
              <a:uLnTx/>
              <a:uFillTx/>
              <a:latin typeface="Arial"/>
              <a:ea typeface="+mn-ea"/>
              <a:cs typeface="+mn-cs"/>
            </a:endParaRPr>
          </a:p>
        </p:txBody>
      </p:sp>
      <p:sp>
        <p:nvSpPr>
          <p:cNvPr id="6" name="Rectangle 5"/>
          <p:cNvSpPr/>
          <p:nvPr/>
        </p:nvSpPr>
        <p:spPr>
          <a:xfrm>
            <a:off x="6312498" y="6138407"/>
            <a:ext cx="493818" cy="438555"/>
          </a:xfrm>
          <a:prstGeom prst="rect">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8" name="Straight Connector 7"/>
          <p:cNvCxnSpPr/>
          <p:nvPr/>
        </p:nvCxnSpPr>
        <p:spPr>
          <a:xfrm>
            <a:off x="4547002" y="3500979"/>
            <a:ext cx="1772358" cy="3075983"/>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p:nvCxnSpPr>
        <p:spPr>
          <a:xfrm flipH="1">
            <a:off x="6816804" y="3519086"/>
            <a:ext cx="1924215" cy="3057876"/>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p:nvCxnSpPr>
        <p:spPr>
          <a:xfrm flipH="1">
            <a:off x="6806317" y="766714"/>
            <a:ext cx="1934702" cy="5371693"/>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p:nvCxnSpPr>
        <p:spPr>
          <a:xfrm>
            <a:off x="4572000" y="784821"/>
            <a:ext cx="1747360" cy="5353586"/>
          </a:xfrm>
          <a:prstGeom prst="line">
            <a:avLst/>
          </a:prstGeom>
          <a:ln w="22225">
            <a:solidFill>
              <a:srgbClr val="FF0000"/>
            </a:solidFill>
          </a:ln>
        </p:spPr>
        <p:style>
          <a:lnRef idx="1">
            <a:schemeClr val="accent1"/>
          </a:lnRef>
          <a:fillRef idx="0">
            <a:schemeClr val="accent1"/>
          </a:fillRef>
          <a:effectRef idx="0">
            <a:schemeClr val="accent1"/>
          </a:effectRef>
          <a:fontRef idx="minor">
            <a:schemeClr val="tx1"/>
          </a:fontRef>
        </p:style>
      </p:cxnSp>
      <p:pic>
        <p:nvPicPr>
          <p:cNvPr id="7" name="Picture 6"/>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4572001" y="784821"/>
            <a:ext cx="4158531" cy="2716158"/>
          </a:xfrm>
          <a:prstGeom prst="rect">
            <a:avLst/>
          </a:prstGeom>
          <a:ln w="28575">
            <a:solidFill>
              <a:srgbClr val="FF0000"/>
            </a:solidFill>
          </a:ln>
        </p:spPr>
      </p:pic>
    </p:spTree>
    <p:extLst>
      <p:ext uri="{BB962C8B-B14F-4D97-AF65-F5344CB8AC3E}">
        <p14:creationId xmlns:p14="http://schemas.microsoft.com/office/powerpoint/2010/main" val="2890951144"/>
      </p:ext>
    </p:extLst>
  </p:cSld>
  <p:clrMapOvr>
    <a:masterClrMapping/>
  </p:clrMapOvr>
  <p:timing>
    <p:tnLst>
      <p:par>
        <p:cTn id="1" dur="indefinite" restart="never" nodeType="tmRoot"/>
      </p:par>
    </p:tnLst>
  </p:timing>
</p:sld>
</file>

<file path=ppt/theme/theme1.xml><?xml version="1.0" encoding="utf-8"?>
<a:theme xmlns:a="http://schemas.openxmlformats.org/drawingml/2006/main" name="9_1idtemplate">
  <a:themeElements>
    <a:clrScheme name="1id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id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id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id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id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id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id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id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id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id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id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id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id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id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7970C7D3B6FAB040A4598214D15BD2B5" ma:contentTypeVersion="9" ma:contentTypeDescription="Create a new document." ma:contentTypeScope="" ma:versionID="11d2741d1049c341ad4ff8cbe7deb1d7">
  <xsd:schema xmlns:xsd="http://www.w3.org/2001/XMLSchema" xmlns:xs="http://www.w3.org/2001/XMLSchema" xmlns:p="http://schemas.microsoft.com/office/2006/metadata/properties" xmlns:ns2="cc14d932-9cf6-4c70-9d16-52848edde533" xmlns:ns3="fece5eaa-6254-4b02-a673-e06e8a1b6e29" targetNamespace="http://schemas.microsoft.com/office/2006/metadata/properties" ma:root="true" ma:fieldsID="c89e251274c1ceaa429633bd4aea4712" ns2:_="" ns3:_="">
    <xsd:import namespace="cc14d932-9cf6-4c70-9d16-52848edde533"/>
    <xsd:import namespace="fece5eaa-6254-4b02-a673-e06e8a1b6e29"/>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c14d932-9cf6-4c70-9d16-52848edde53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DateTaken" ma:index="14" nillable="true" ma:displayName="MediaServiceDateTaken" ma:hidden="true" ma:internalName="MediaServiceDateTake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ece5eaa-6254-4b02-a673-e06e8a1b6e29" elementFormDefault="qualified">
    <xsd:import namespace="http://schemas.microsoft.com/office/2006/documentManagement/types"/>
    <xsd:import namespace="http://schemas.microsoft.com/office/infopath/2007/PartnerControls"/>
    <xsd:element name="SharedWithUsers" ma:index="15"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6"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FC66AD2-E622-4D4E-806D-171968F577A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c14d932-9cf6-4c70-9d16-52848edde533"/>
    <ds:schemaRef ds:uri="fece5eaa-6254-4b02-a673-e06e8a1b6e2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67D4CF25-E758-4F18-BA12-F490EBF7FD7E}">
  <ds:schemaRefs>
    <ds:schemaRef ds:uri="http://schemas.microsoft.com/office/infopath/2007/PartnerControls"/>
    <ds:schemaRef ds:uri="http://purl.org/dc/elements/1.1/"/>
    <ds:schemaRef ds:uri="http://schemas.microsoft.com/office/2006/metadata/properties"/>
    <ds:schemaRef ds:uri="cc14d932-9cf6-4c70-9d16-52848edde533"/>
    <ds:schemaRef ds:uri="http://schemas.openxmlformats.org/package/2006/metadata/core-properties"/>
    <ds:schemaRef ds:uri="fece5eaa-6254-4b02-a673-e06e8a1b6e29"/>
    <ds:schemaRef ds:uri="http://schemas.microsoft.com/office/2006/documentManagement/types"/>
    <ds:schemaRef ds:uri="http://www.w3.org/XML/1998/namespace"/>
    <ds:schemaRef ds:uri="http://purl.org/dc/dcmitype/"/>
    <ds:schemaRef ds:uri="http://purl.org/dc/terms/"/>
  </ds:schemaRefs>
</ds:datastoreItem>
</file>

<file path=customXml/itemProps3.xml><?xml version="1.0" encoding="utf-8"?>
<ds:datastoreItem xmlns:ds="http://schemas.openxmlformats.org/officeDocument/2006/customXml" ds:itemID="{E1A3BDFB-E0FF-4E3F-8FDD-A3D85261866A}">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Office Theme</Template>
  <TotalTime>6859</TotalTime>
  <Words>8</Words>
  <Application>Microsoft Office PowerPoint</Application>
  <PresentationFormat>On-screen Show (4:3)</PresentationFormat>
  <Paragraphs>27</Paragraphs>
  <Slides>1</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vt:i4>
      </vt:variant>
    </vt:vector>
  </HeadingPairs>
  <TitlesOfParts>
    <vt:vector size="5" baseType="lpstr">
      <vt:lpstr> Arial</vt:lpstr>
      <vt:lpstr>Arial</vt:lpstr>
      <vt:lpstr>Calibri</vt:lpstr>
      <vt:lpstr>9_1idtemplate</vt:lpstr>
      <vt:lpstr>MAARS ARRL FIELD DAY 2021</vt:lpstr>
    </vt:vector>
  </TitlesOfParts>
  <Company>United States Army</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Pooley, Adam F MAJ</dc:creator>
  <cp:lastModifiedBy>robert oberle</cp:lastModifiedBy>
  <cp:revision>194</cp:revision>
  <cp:lastPrinted>2020-08-21T04:43:36Z</cp:lastPrinted>
  <dcterms:created xsi:type="dcterms:W3CDTF">2016-10-17T14:49:46Z</dcterms:created>
  <dcterms:modified xsi:type="dcterms:W3CDTF">2021-05-25T15:56:34Z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0x0101007970C7D3B6FAB040A4598214D15BD2B5</vt:lpwstr>
  </property>
</Properties>
</file>